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2.xml" ContentType="application/vnd.openxmlformats-officedocument.presentationml.slideLayout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.xml" ContentType="application/vnd.openxmlformats-officedocument.presentationml.slideLayout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slideLayouts/slideLayout4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slideLayouts/slideLayout5.xml" ContentType="application/vnd.openxmlformats-officedocument.presentationml.slideLayout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slideLayouts/slideLayout6.xml" ContentType="application/vnd.openxmlformats-officedocument.presentationml.slideLayout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slideLayouts/slideLayout7.xml" ContentType="application/vnd.openxmlformats-officedocument.presentationml.slideLayout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slideLayouts/slideLayout8.xml" ContentType="application/vnd.openxmlformats-officedocument.presentationml.slideLayout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slideLayouts/slideLayout9.xml" ContentType="application/vnd.openxmlformats-officedocument.presentationml.slideLayout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slideLayouts/slideLayout10.xml" ContentType="application/vnd.openxmlformats-officedocument.presentationml.slideLayout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slideLayouts/slideLayout11.xml" ContentType="application/vnd.openxmlformats-officedocument.presentationml.slideLayout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ags/tag62.xml" ContentType="application/vnd.openxmlformats-officedocument.presentationml.tags+xml"/>
  <Override PartName="/ppt/notesSlides/notesSlide1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</p:sldMasterIdLst>
  <p:notesMasterIdLst>
    <p:notesMasterId r:id="rId2"/>
  </p:notesMasterIdLst>
  <p:sldIdLst>
    <p:sldId id="257" r:id="rId3"/>
  </p:sldIdLst>
  <p:sldSz type="screen16x9" cy="6858000" cx="12192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clrMru>
    <a:srgbClr val="FFFFFF"/>
    <a:srgbClr val="DCDCDC"/>
    <a:srgbClr val="F0F0F0"/>
    <a:srgbClr val="E6E6E6"/>
    <a:srgbClr val="C8C8C8"/>
    <a:srgbClr val="FAFAFA"/>
    <a:srgbClr val="BEBEB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211"/>
        <p:guide pos="385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656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D2A48B96-639E-45A3-A0BA-2464DFDB1FAA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57" name="幻灯片图像占位符 3"/>
          <p:cNvSpPr>
            <a:spLocks noChangeAspect="1" noRot="1" noGrp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altLang="en-US" lang="zh-CN"/>
          </a:p>
        </p:txBody>
      </p:sp>
      <p:sp>
        <p:nvSpPr>
          <p:cNvPr id="1048658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bIns="45720" lIns="91440" rIns="91440" rtlCol="0" tIns="45720" vert="horz"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59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660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A6837353-30EB-4A48-80EB-173D804AEFBD}" type="slidenum">
              <a:rPr altLang="en-US" lang="zh-CN" smtClean="0"/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" name=""/>
        <p:cNvGrpSpPr/>
        <p:nvPr/>
      </p:nvGrpSpPr>
      <p:grpSpPr>
        <a:xfrm/>
      </p:grpSpPr>
      <p:sp>
        <p:nvSpPr>
          <p:cNvPr id="1048602" name="幻灯片图像占位符 1"/>
          <p:cNvSpPr/>
          <p:nvPr>
            <p:ph type="sldImg" idx="2"/>
          </p:nvPr>
        </p:nvSpPr>
        <p:spPr/>
      </p:sp>
      <p:sp>
        <p:nvSpPr>
          <p:cNvPr id="1048603" name="文本占位符 2"/>
          <p:cNvSpPr/>
          <p:nvPr>
            <p:ph type="body" idx="3"/>
          </p:nvPr>
        </p:nvSpPr>
        <p:spPr/>
        <p:txBody>
          <a:bodyPr/>
          <a:p>
            <a:endParaRPr altLang="en-US" 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tags" Target="../tags/tag2.xml"/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tags" Target="../tags/tag48.xml"/><Relationship Id="rId2" Type="http://schemas.openxmlformats.org/officeDocument/2006/relationships/tags" Target="../tags/tag49.xml"/><Relationship Id="rId3" Type="http://schemas.openxmlformats.org/officeDocument/2006/relationships/tags" Target="../tags/tag50.xml"/><Relationship Id="rId4" Type="http://schemas.openxmlformats.org/officeDocument/2006/relationships/tags" Target="../tags/tag51.xml"/><Relationship Id="rId5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tags" Target="../tags/tag52.xml"/><Relationship Id="rId2" Type="http://schemas.openxmlformats.org/officeDocument/2006/relationships/tags" Target="../tags/tag53.xml"/><Relationship Id="rId3" Type="http://schemas.openxmlformats.org/officeDocument/2006/relationships/tags" Target="../tags/tag54.xml"/><Relationship Id="rId4" Type="http://schemas.openxmlformats.org/officeDocument/2006/relationships/tags" Target="../tags/tag55.xml"/><Relationship Id="rId5" Type="http://schemas.openxmlformats.org/officeDocument/2006/relationships/tags" Target="../tags/tag56.xml"/><Relationship Id="rId6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tags" Target="../tags/tag7.xml"/><Relationship Id="rId3" Type="http://schemas.openxmlformats.org/officeDocument/2006/relationships/tags" Target="../tags/tag8.xml"/><Relationship Id="rId4" Type="http://schemas.openxmlformats.org/officeDocument/2006/relationships/tags" Target="../tags/tag9.xml"/><Relationship Id="rId5" Type="http://schemas.openxmlformats.org/officeDocument/2006/relationships/tags" Target="../tags/tag10.xml"/><Relationship Id="rId6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tags" Target="../tags/tag12.xml"/><Relationship Id="rId3" Type="http://schemas.openxmlformats.org/officeDocument/2006/relationships/tags" Target="../tags/tag13.xml"/><Relationship Id="rId4" Type="http://schemas.openxmlformats.org/officeDocument/2006/relationships/tags" Target="../tags/tag14.xml"/><Relationship Id="rId5" Type="http://schemas.openxmlformats.org/officeDocument/2006/relationships/tags" Target="../tags/tag15.xml"/><Relationship Id="rId6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tags" Target="../tags/tag16.xml"/><Relationship Id="rId2" Type="http://schemas.openxmlformats.org/officeDocument/2006/relationships/tags" Target="../tags/tag17.xml"/><Relationship Id="rId3" Type="http://schemas.openxmlformats.org/officeDocument/2006/relationships/tags" Target="../tags/tag18.xml"/><Relationship Id="rId4" Type="http://schemas.openxmlformats.org/officeDocument/2006/relationships/tags" Target="../tags/tag19.xml"/><Relationship Id="rId5" Type="http://schemas.openxmlformats.org/officeDocument/2006/relationships/tags" Target="../tags/tag20.xml"/><Relationship Id="rId6" Type="http://schemas.openxmlformats.org/officeDocument/2006/relationships/tags" Target="../tags/tag21.xml"/><Relationship Id="rId7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tags" Target="../tags/tag22.xml"/><Relationship Id="rId2" Type="http://schemas.openxmlformats.org/officeDocument/2006/relationships/tags" Target="../tags/tag23.xml"/><Relationship Id="rId3" Type="http://schemas.openxmlformats.org/officeDocument/2006/relationships/tags" Target="../tags/tag24.xml"/><Relationship Id="rId4" Type="http://schemas.openxmlformats.org/officeDocument/2006/relationships/tags" Target="../tags/tag25.xml"/><Relationship Id="rId5" Type="http://schemas.openxmlformats.org/officeDocument/2006/relationships/tags" Target="../tags/tag26.xml"/><Relationship Id="rId6" Type="http://schemas.openxmlformats.org/officeDocument/2006/relationships/tags" Target="../tags/tag27.xml"/><Relationship Id="rId7" Type="http://schemas.openxmlformats.org/officeDocument/2006/relationships/tags" Target="../tags/tag28.xml"/><Relationship Id="rId8" Type="http://schemas.openxmlformats.org/officeDocument/2006/relationships/tags" Target="../tags/tag29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tags" Target="../tags/tag30.xml"/><Relationship Id="rId2" Type="http://schemas.openxmlformats.org/officeDocument/2006/relationships/tags" Target="../tags/tag31.xml"/><Relationship Id="rId3" Type="http://schemas.openxmlformats.org/officeDocument/2006/relationships/tags" Target="../tags/tag32.xml"/><Relationship Id="rId4" Type="http://schemas.openxmlformats.org/officeDocument/2006/relationships/tags" Target="../tags/tag33.xml"/><Relationship Id="rId5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tags" Target="../tags/tag34.xml"/><Relationship Id="rId2" Type="http://schemas.openxmlformats.org/officeDocument/2006/relationships/tags" Target="../tags/tag35.xml"/><Relationship Id="rId3" Type="http://schemas.openxmlformats.org/officeDocument/2006/relationships/tags" Target="../tags/tag36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tags" Target="../tags/tag37.xml"/><Relationship Id="rId2" Type="http://schemas.openxmlformats.org/officeDocument/2006/relationships/tags" Target="../tags/tag38.xml"/><Relationship Id="rId3" Type="http://schemas.openxmlformats.org/officeDocument/2006/relationships/tags" Target="../tags/tag39.xml"/><Relationship Id="rId4" Type="http://schemas.openxmlformats.org/officeDocument/2006/relationships/tags" Target="../tags/tag40.xml"/><Relationship Id="rId5" Type="http://schemas.openxmlformats.org/officeDocument/2006/relationships/tags" Target="../tags/tag41.xml"/><Relationship Id="rId6" Type="http://schemas.openxmlformats.org/officeDocument/2006/relationships/tags" Target="../tags/tag42.xml"/><Relationship Id="rId7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tags" Target="../tags/tag43.xml"/><Relationship Id="rId2" Type="http://schemas.openxmlformats.org/officeDocument/2006/relationships/tags" Target="../tags/tag44.xml"/><Relationship Id="rId3" Type="http://schemas.openxmlformats.org/officeDocument/2006/relationships/tags" Target="../tags/tag45.xml"/><Relationship Id="rId4" Type="http://schemas.openxmlformats.org/officeDocument/2006/relationships/tags" Target="../tags/tag46.xml"/><Relationship Id="rId5" Type="http://schemas.openxmlformats.org/officeDocument/2006/relationships/tags" Target="../tags/tag47.xml"/><Relationship Id="rId6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标题幻灯片">
    <p:bg>
      <p:bgPr>
        <a:solidFill>
          <a:srgbClr val="FFFFFF"/>
        </a:solid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anchor="b" anchorCtr="0" bIns="46800" lIns="90000" rIns="90000" tIns="46800">
            <a:normAutofit/>
          </a:bodyPr>
          <a:lstStyle>
            <a:lvl1pPr algn="ctr">
              <a:defRPr baseline="0" b="1" sz="6000" i="0" spc="3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altLang="en-US" dirty="0" lang="zh-CN"/>
              <a:t>单击此处编辑标题</a:t>
            </a:r>
            <a:endParaRPr altLang="en-US" dirty="0" lang="zh-CN"/>
          </a:p>
        </p:txBody>
      </p:sp>
      <p:sp>
        <p:nvSpPr>
          <p:cNvPr id="1048582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bIns="46800" lIns="90000" rIns="90000" tIns="46800">
            <a:normAutofit/>
          </a:bodyPr>
          <a:lstStyle>
            <a:lvl1pPr algn="ctr" eaLnBrk="1" fontAlgn="auto" hangingPunct="1" indent="0" latinLnBrk="0" marL="0">
              <a:lnSpc>
                <a:spcPct val="110000"/>
              </a:lnSpc>
              <a:buNone/>
              <a:defRPr baseline="0" cap="none" sz="2400" kern="1200" normalizeH="0" spc="20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en-US" dirty="0" lang="zh-CN"/>
              <a:t>单击此处编辑副标题</a:t>
            </a:r>
            <a:endParaRPr altLang="en-US" dirty="0" lang="zh-CN"/>
          </a:p>
        </p:txBody>
      </p:sp>
      <p:sp>
        <p:nvSpPr>
          <p:cNvPr id="1048583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84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p>
            <a:endParaRPr altLang="en-US" dirty="0" lang="zh-CN"/>
          </a:p>
        </p:txBody>
      </p:sp>
      <p:sp>
        <p:nvSpPr>
          <p:cNvPr id="1048585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dirty="0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  <p:sp>
        <p:nvSpPr>
          <p:cNvPr id="1048626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eaLnBrk="1" fontAlgn="auto" hangingPunct="1" indent="-228600" latinLnBrk="0" marL="228600">
              <a:lnSpc>
                <a:spcPct val="130000"/>
              </a:lnSpc>
              <a:buFont typeface="Arial" panose="020B0604020202020204" pitchFamily="34" charset="0"/>
              <a:buChar char="●"/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defTabSz="914400" eaLnBrk="1" fontAlgn="auto" hangingPunct="1" indent="-228600" latinLnBrk="0" marL="685800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algn="l" pos="1609725"/>
                <a:tab algn="l" pos="1609725"/>
                <a:tab algn="l" pos="1609725"/>
                <a:tab algn="l" pos="1609725"/>
              </a:tabLst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eaLnBrk="1" fontAlgn="auto" hangingPunct="1" indent="-228600" latinLnBrk="0" marL="1143000">
              <a:lnSpc>
                <a:spcPct val="120000"/>
              </a:lnSpc>
              <a:buFont typeface="Arial" panose="020B0604020202020204" pitchFamily="34" charset="0"/>
              <a:buChar char="●"/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eaLnBrk="1" fontAlgn="auto" hangingPunct="1" indent="-228600" latinLnBrk="0" marL="1600200">
              <a:lnSpc>
                <a:spcPct val="120000"/>
              </a:lnSpc>
              <a:buFont typeface="Wingdings" panose="05000000000000000000" charset="0"/>
              <a:buChar char=""/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eaLnBrk="1" fontAlgn="auto" hangingPunct="1" indent="-228600" latinLnBrk="0" marL="2057400">
              <a:lnSpc>
                <a:spcPct val="120000"/>
              </a:lnSpc>
              <a:buFont typeface="Arial" panose="020B0604020202020204" pitchFamily="34" charset="0"/>
              <a:buChar char="•"/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altLang="en-US" dirty="0" lang="zh-CN"/>
              <a:t>单击此处编辑母版文本样式</a:t>
            </a:r>
            <a:endParaRPr altLang="en-US" dirty="0" lang="zh-CN"/>
          </a:p>
          <a:p>
            <a:pPr lvl="1"/>
            <a:r>
              <a:rPr altLang="en-US" dirty="0" lang="zh-CN"/>
              <a:t>第二级</a:t>
            </a:r>
            <a:endParaRPr altLang="en-US" dirty="0" lang="zh-CN"/>
          </a:p>
          <a:p>
            <a:pPr lvl="2"/>
            <a:r>
              <a:rPr altLang="en-US" dirty="0" lang="zh-CN"/>
              <a:t>第三级</a:t>
            </a:r>
            <a:endParaRPr altLang="en-US" dirty="0" lang="zh-CN"/>
          </a:p>
          <a:p>
            <a:pPr lvl="3"/>
            <a:r>
              <a:rPr altLang="en-US" dirty="0" lang="zh-CN"/>
              <a:t>第四级</a:t>
            </a:r>
            <a:endParaRPr altLang="en-US" dirty="0" lang="zh-CN"/>
          </a:p>
          <a:p>
            <a:pPr lvl="4"/>
            <a:r>
              <a:rPr altLang="en-US" dirty="0" lang="zh-CN"/>
              <a:t>第五级</a:t>
            </a:r>
            <a:endParaRPr altLang="en-US" dirty="0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09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0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  <p:sp>
        <p:nvSpPr>
          <p:cNvPr id="1048611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anchor="t" anchorCtr="0" bIns="46800" lIns="90000" rIns="90000" rtlCol="0" tIns="46800" vert="horz">
            <a:normAutofit/>
          </a:bodyPr>
          <a:lstStyle>
            <a:lvl1pPr algn="ctr" defTabSz="914400" eaLnBrk="1" fontAlgn="auto" hangingPunct="1" latinLnBrk="0" marL="0" marR="0" rtl="0">
              <a:lnSpc>
                <a:spcPct val="100000"/>
              </a:lnSpc>
              <a:buNone/>
              <a:defRPr altLang="en-US" baseline="0" b="1" cap="none" dirty="0" sz="6000" i="0" kern="1200" kumimoji="0" lang="zh-CN" noProof="1" normalizeH="0" spc="300" strike="noStrike" u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1048612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bIns="46800" lIns="90000" rIns="90000" tIns="46800">
            <a:normAutofit/>
          </a:bodyPr>
          <a:lstStyle>
            <a:lvl1pPr algn="ctr" indent="0" marL="0">
              <a:lnSpc>
                <a:spcPct val="110000"/>
              </a:lnSpc>
              <a:buNone/>
              <a:defRPr baseline="0" sz="2400" spc="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altLang="en-US" dirty="0" lang="zh-CN"/>
              <a:t>单击此处编辑母版文本样式</a:t>
            </a:r>
            <a:endParaRPr altLang="en-US" dirty="0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标题和内容">
    <p:bg>
      <p:bgPr>
        <a:solidFill>
          <a:srgbClr val="FFFFFF"/>
        </a:solidFill>
        <a:effectLst/>
      </p:bgPr>
    </p:bg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anchor="ctr" anchorCtr="0" bIns="46800" lIns="90000" rIns="90000" rtlCol="0" tIns="46800" vert="horz">
            <a:normAutofit/>
          </a:bodyPr>
          <a:lstStyle>
            <a:lvl1pPr algn="l" defTabSz="914400" eaLnBrk="1" fontAlgn="auto" hangingPunct="1" latinLnBrk="0" marL="0" marR="0" rtl="0">
              <a:lnSpc>
                <a:spcPct val="100000"/>
              </a:lnSpc>
              <a:buNone/>
              <a:defRPr altLang="en-US" baseline="0" b="1" cap="none" dirty="0" sz="3600" i="0" kern="1200" kumimoji="0" lang="zh-CN" noProof="1" normalizeH="0" spc="300" strike="noStrike" u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48614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bIns="46800" lIns="90000" rIns="90000" rtlCol="0" tIns="46800" vert="horz">
            <a:normAutofit/>
          </a:bodyPr>
          <a:lstStyle>
            <a:lvl1pPr algn="l" defTabSz="914400" eaLnBrk="1" fontAlgn="auto" hangingPunct="1" indent="-228600" latinLnBrk="0" lvl="0" marL="228600" marR="0" rtl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altLang="en-US" baseline="0" b="0" cap="none" dirty="0" sz="18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algn="l" defTabSz="914400" eaLnBrk="1" fontAlgn="auto" hangingPunct="1" indent="-228600" latinLnBrk="0" lvl="1" marL="685800" marR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algn="l" pos="1609725"/>
              </a:tabLst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algn="l" defTabSz="914400" eaLnBrk="1" fontAlgn="auto" hangingPunct="1" indent="-228600" latinLnBrk="0" lvl="2" marL="1143000" marR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algn="l" defTabSz="914400" eaLnBrk="1" fontAlgn="auto" hangingPunct="1" indent="-228600" latinLnBrk="0" lvl="3" marL="1600200" marR="0" rt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altLang="en-US" baseline="0" b="0" cap="none" dirty="0" sz="14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algn="l" defTabSz="914400" eaLnBrk="1" fontAlgn="auto" hangingPunct="1" indent="-228600" latinLnBrk="0" lvl="4" marL="2057400" marR="0" rt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altLang="en-US" baseline="0" b="0" cap="none" dirty="0" sz="14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indent="0" marL="2286000">
              <a:buNone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48615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16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节标题">
    <p:bg>
      <p:bgPr>
        <a:solidFill>
          <a:srgbClr val="FFFFFF"/>
        </a:solidFill>
        <a:effectLst/>
      </p:bgPr>
    </p:bg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anchor="b" anchorCtr="0" bIns="46800" lIns="90000" rIns="90000" tIns="46800">
            <a:normAutofit/>
          </a:bodyPr>
          <a:lstStyle>
            <a:lvl1pPr>
              <a:defRPr baseline="0" b="1" cap="none" sz="4400" i="0" kern="1200" normalizeH="0" spc="300" strike="noStrike" u="none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altLang="en-US" dirty="0" lang="zh-CN"/>
              <a:t>单击此处编辑标题</a:t>
            </a:r>
            <a:endParaRPr altLang="en-US" dirty="0" lang="zh-CN"/>
          </a:p>
        </p:txBody>
      </p:sp>
      <p:sp>
        <p:nvSpPr>
          <p:cNvPr id="1048628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bIns="46800" lIns="90000" rIns="90000" tIns="46800">
            <a:normAutofit/>
          </a:bodyPr>
          <a:lstStyle>
            <a:lvl1pPr eaLnBrk="1" fontAlgn="auto" hangingPunct="1" indent="0" latinLnBrk="0" marL="0">
              <a:lnSpc>
                <a:spcPct val="130000"/>
              </a:lnSpc>
              <a:buNone/>
              <a:defRPr altLang="en-US" baseline="0" b="0" cap="none" sz="18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en-US" dirty="0" lang="zh-CN"/>
              <a:t>单击此处编辑文本</a:t>
            </a:r>
            <a:endParaRPr altLang="en-US" dirty="0" lang="zh-CN"/>
          </a:p>
        </p:txBody>
      </p:sp>
      <p:sp>
        <p:nvSpPr>
          <p:cNvPr id="1048629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0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两栏内容">
    <p:bg>
      <p:bgPr>
        <a:solidFill>
          <a:srgbClr val="FFFFFF"/>
        </a:solidFill>
        <a:effectLst/>
      </p:bgPr>
    </p:bg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anchor="ctr" anchorCtr="0" bIns="46800" lIns="90000" rIns="90000" rtlCol="0" tIns="46800" vert="horz">
            <a:normAutofit/>
          </a:bodyPr>
          <a:lstStyle>
            <a:lvl1pPr algn="l" defTabSz="914400" eaLnBrk="1" fontAlgn="auto" hangingPunct="1" latinLnBrk="0" lvl="0" marL="0" marR="0" rtl="0">
              <a:lnSpc>
                <a:spcPct val="100000"/>
              </a:lnSpc>
              <a:buNone/>
              <a:defRPr altLang="en-US" baseline="0" b="1" cap="none" dirty="0" sz="3600" i="0" kern="1200" kumimoji="0" lang="zh-CN" noProof="1" normalizeH="0" spc="300" strike="noStrike" u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4863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bIns="46800" lIns="90000" rIns="90000" rtlCol="0" tIns="46800" vert="horz">
            <a:normAutofit/>
          </a:bodyPr>
          <a:lstStyle>
            <a:lvl1pPr algn="l" defTabSz="914400" eaLnBrk="1" fontAlgn="auto" hangingPunct="1" indent="-228600" latinLnBrk="0" lvl="0" marL="228600" marR="0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algn="l" defTabSz="914400" eaLnBrk="1" fontAlgn="auto" hangingPunct="1" indent="-228600" latinLnBrk="0" lvl="1" marL="685800" marR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algn="l" pos="1609725"/>
              </a:tabLst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algn="l" defTabSz="914400" eaLnBrk="1" fontAlgn="auto" hangingPunct="1" indent="-228600" latinLnBrk="0" lvl="2" marL="1143000" marR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algn="l" defTabSz="914400" eaLnBrk="1" fontAlgn="auto" hangingPunct="1" indent="-228600" latinLnBrk="0" lvl="3" marL="1600200" marR="0" rt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altLang="en-US" baseline="0" b="0" cap="none" dirty="0" sz="14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algn="l" defTabSz="914400" eaLnBrk="1" fontAlgn="auto" hangingPunct="1" indent="-228600" latinLnBrk="0" lvl="4" marL="2057400" marR="0" rt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altLang="en-US" baseline="0" b="0" cap="none" dirty="0" sz="14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4863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bIns="46800" lIns="90000" rIns="90000" tIns="46800">
            <a:normAutofit/>
          </a:bodyPr>
          <a:lstStyle>
            <a:lvl1pPr eaLnBrk="1" fontAlgn="auto" hangingPunct="1" indent="-228600" latinLnBrk="0" marL="228600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baseline="0" cap="none" sz="1600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defTabSz="914400" eaLnBrk="1" fontAlgn="auto" hangingPunct="1" indent="-228600" latinLnBrk="0" marL="685800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algn="l" pos="1609725"/>
                <a:tab algn="l" pos="1609725"/>
                <a:tab algn="l" pos="1609725"/>
                <a:tab algn="l" pos="1609725"/>
              </a:tabLst>
              <a:defRPr baseline="0" cap="none" sz="1600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hangingPunct="1" indent="-228600" latinLnBrk="0" marL="1143000">
              <a:lnSpc>
                <a:spcPct val="120000"/>
              </a:lnSpc>
              <a:buFont typeface="Arial" panose="020B0604020202020204" pitchFamily="34" charset="0"/>
              <a:buChar char="●"/>
              <a:defRPr baseline="0" cap="none" sz="1600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hangingPunct="1" indent="-228600" latinLnBrk="0" marL="1600200">
              <a:lnSpc>
                <a:spcPct val="120000"/>
              </a:lnSpc>
              <a:buFont typeface="Wingdings" panose="05000000000000000000" charset="0"/>
              <a:buChar char=""/>
              <a:defRPr baseline="0" cap="none" sz="1400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hangingPunct="1" latinLnBrk="0">
              <a:lnSpc>
                <a:spcPct val="120000"/>
              </a:lnSpc>
              <a:defRPr cap="none" sz="1400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altLang="en-US" dirty="0" lang="zh-CN"/>
              <a:t>单击此处编辑母版文本样式</a:t>
            </a:r>
            <a:endParaRPr altLang="en-US" dirty="0" lang="zh-CN"/>
          </a:p>
          <a:p>
            <a:pPr lvl="1"/>
            <a:r>
              <a:rPr altLang="en-US" dirty="0" lang="zh-CN"/>
              <a:t>第二级</a:t>
            </a:r>
            <a:endParaRPr altLang="en-US" dirty="0" lang="zh-CN"/>
          </a:p>
          <a:p>
            <a:pPr lvl="2"/>
            <a:r>
              <a:rPr altLang="en-US" dirty="0" lang="zh-CN"/>
              <a:t>第三级</a:t>
            </a:r>
            <a:endParaRPr altLang="en-US" dirty="0" lang="zh-CN"/>
          </a:p>
          <a:p>
            <a:pPr lvl="3"/>
            <a:r>
              <a:rPr altLang="en-US" dirty="0" lang="zh-CN"/>
              <a:t>第四级</a:t>
            </a:r>
            <a:endParaRPr altLang="en-US" dirty="0" lang="zh-CN"/>
          </a:p>
          <a:p>
            <a:pPr lvl="4"/>
            <a:r>
              <a:rPr altLang="en-US" dirty="0" lang="zh-CN"/>
              <a:t>第五级</a:t>
            </a:r>
            <a:endParaRPr altLang="en-US" dirty="0" lang="zh-CN"/>
          </a:p>
        </p:txBody>
      </p:sp>
      <p:sp>
        <p:nvSpPr>
          <p:cNvPr id="104863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比较">
    <p:bg>
      <p:bgPr>
        <a:solidFill>
          <a:srgbClr val="FFFFFF"/>
        </a:solidFill>
        <a:effectLst/>
      </p:bgPr>
    </p:bg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anchor="ctr" anchorCtr="0" bIns="46800" lIns="90000" rIns="90000" rtlCol="0" tIns="46800" vert="horz">
            <a:normAutofit/>
          </a:bodyPr>
          <a:lstStyle>
            <a:lvl1pPr algn="l" defTabSz="914400" eaLnBrk="1" fontAlgn="auto" hangingPunct="1" latinLnBrk="0" lvl="0" marL="0" marR="0" rtl="0">
              <a:lnSpc>
                <a:spcPct val="100000"/>
              </a:lnSpc>
              <a:buNone/>
              <a:defRPr altLang="en-US" baseline="0" b="1" cap="none" dirty="0" sz="3600" i="0" kern="1200" kumimoji="0" lang="zh-CN" noProof="1" normalizeH="0" spc="300" strike="noStrike" u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48639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anchor="t" anchorCtr="0" bIns="38100" lIns="101600" rIns="76200" tIns="38100">
            <a:normAutofit/>
          </a:bodyPr>
          <a:lstStyle>
            <a:lvl1pPr eaLnBrk="1" fontAlgn="auto" hangingPunct="1" indent="0" latinLnBrk="0" marL="0">
              <a:lnSpc>
                <a:spcPct val="100000"/>
              </a:lnSpc>
              <a:spcAft>
                <a:spcPts val="0"/>
              </a:spcAft>
              <a:buNone/>
              <a:defRPr baseline="0" b="1" cap="none" sz="2000" kern="1200" normalizeH="0" spc="200" strike="noStrike" u="none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en-US" dirty="0" lang="zh-CN"/>
              <a:t>单击此处编辑文本</a:t>
            </a:r>
            <a:endParaRPr altLang="en-US" dirty="0" lang="zh-CN"/>
          </a:p>
        </p:txBody>
      </p:sp>
      <p:sp>
        <p:nvSpPr>
          <p:cNvPr id="1048640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bIns="0" lIns="101600" rIns="82550" rtlCol="0" tIns="0" vert="horz">
            <a:normAutofit/>
          </a:bodyPr>
          <a:lstStyle>
            <a:lvl1pPr algn="l" defTabSz="914400" eaLnBrk="1" fontAlgn="auto" hangingPunct="1" indent="-228600" latinLnBrk="0" lvl="0" marL="228600" marR="0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algn="l" defTabSz="914400" eaLnBrk="1" fontAlgn="auto" hangingPunct="1" indent="-228600" latinLnBrk="0" lvl="1" marL="685800" marR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algn="l" pos="1609725"/>
              </a:tabLst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algn="l" defTabSz="914400" eaLnBrk="1" fontAlgn="auto" hangingPunct="1" indent="-228600" latinLnBrk="0" lvl="2" marL="1143000" marR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algn="l" defTabSz="914400" eaLnBrk="1" fontAlgn="auto" hangingPunct="1" indent="-228600" latinLnBrk="0" lvl="3" marL="1600200" marR="0" rt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altLang="en-US" baseline="0" b="0" cap="none" dirty="0" sz="14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algn="l" defTabSz="914400" eaLnBrk="1" fontAlgn="auto" hangingPunct="1" indent="-228600" latinLnBrk="0" lvl="4" marL="2057400" marR="0" rt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altLang="en-US" baseline="0" b="0" cap="none" dirty="0" sz="14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48641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anchor="t" anchorCtr="0" bIns="38100" lIns="101600" rIns="76200" rtlCol="0" tIns="38100" vert="horz">
            <a:normAutofit/>
          </a:bodyPr>
          <a:lstStyle>
            <a:lvl1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altLang="en-US" baseline="0" b="1" cap="none" dirty="0" sz="2000" i="0" kern="1200" kumimoji="0" lang="zh-CN" noProof="1" normalizeH="0" spc="200" strike="noStrike" u="none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1048642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bIns="0" lIns="101600" rIns="82550" rtlCol="0" tIns="0" vert="horz">
            <a:normAutofit/>
          </a:bodyPr>
          <a:lstStyle>
            <a:lvl1pPr algn="l" defTabSz="914400" eaLnBrk="1" fontAlgn="auto" hangingPunct="1" indent="-228600" latinLnBrk="0" lvl="0" marL="228600" marR="0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algn="l" defTabSz="914400" eaLnBrk="1" fontAlgn="auto" hangingPunct="1" indent="-228600" latinLnBrk="0" lvl="1" marL="685800" marR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algn="l" pos="1609725"/>
              </a:tabLst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algn="l" defTabSz="914400" eaLnBrk="1" fontAlgn="auto" hangingPunct="1" indent="-228600" latinLnBrk="0" lvl="2" marL="1143000" marR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algn="l" defTabSz="914400" eaLnBrk="1" fontAlgn="auto" hangingPunct="1" indent="-228600" latinLnBrk="0" lvl="3" marL="1600200" marR="0" rt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altLang="en-US" baseline="0" b="0" cap="none" dirty="0" sz="14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algn="l" defTabSz="914400" eaLnBrk="1" fontAlgn="auto" hangingPunct="1" indent="-228600" latinLnBrk="0" lvl="4" marL="2057400" marR="0" rt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altLang="en-US" baseline="0" b="0" cap="none" dirty="0" sz="14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48643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44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5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仅标题">
    <p:bg>
      <p:bgPr>
        <a:solidFill>
          <a:srgbClr val="FFFFFF"/>
        </a:solidFill>
        <a:effectLst/>
      </p:bgPr>
    </p:bg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anchor="ctr" anchorCtr="0" bIns="46800" lIns="90000" rIns="90000" rtlCol="0" tIns="46800" vert="horz">
            <a:normAutofit/>
          </a:bodyPr>
          <a:lstStyle>
            <a:lvl1pPr algn="l" defTabSz="914400" eaLnBrk="1" fontAlgn="auto" hangingPunct="1" latinLnBrk="0" lvl="0" marL="0" marR="0" rtl="0">
              <a:lnSpc>
                <a:spcPct val="100000"/>
              </a:lnSpc>
              <a:buNone/>
              <a:defRPr altLang="en-US" baseline="0" b="1" cap="none" dirty="0" sz="3600" i="0" kern="1200" kumimoji="0" lang="zh-CN" noProof="1" normalizeH="0" spc="300" strike="noStrike" u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1048605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06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bg>
      <p:bgPr>
        <a:solidFill>
          <a:srgbClr val="FFFFFF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47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8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bIns="46800" lIns="90000" rIns="90000" rtlCol="0" tIns="46800" vert="horz">
            <a:normAutofit/>
          </a:bodyPr>
          <a:lstStyle>
            <a:lvl1pPr algn="l" defTabSz="914400" eaLnBrk="1" fontAlgn="auto" hangingPunct="1" indent="0" latinLnBrk="0" lvl="0" marL="0" marR="0" rtl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altLang="en-US" baseline="0" b="0" cap="none" dirty="0" sz="1600" i="0" kern="1200" kumimoji="0" lang="zh-CN" noProof="1" normalizeH="0" spc="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algn="l" defTabSz="914400" eaLnBrk="1" fontAlgn="auto" hangingPunct="1" indent="-228600" latinLnBrk="0" lvl="1" marL="685800" marR="0" rtl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algn="l" pos="1609725"/>
              </a:tabLst>
              <a:defRPr altLang="en-US" baseline="0" b="0" cap="none" dirty="0" sz="1600" i="0" kern="1200" kumimoji="0" lang="zh-CN" noProof="1" normalizeH="0" spc="150" strike="noStrike" u="none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2pPr>
            <a:lvl3pPr algn="l" defTabSz="914400" eaLnBrk="1" fontAlgn="auto" hangingPunct="1" indent="-228600" latinLnBrk="0" lvl="2" marL="1143000" marR="0" rtl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altLang="en-US" baseline="0" b="0" cap="none" dirty="0" sz="1600" i="0" kern="1200" kumimoji="0" lang="zh-CN" noProof="1" normalizeH="0" spc="150" strike="noStrike" u="none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3pPr>
            <a:lvl4pPr algn="l" defTabSz="914400" eaLnBrk="1" fontAlgn="auto" hangingPunct="1" indent="-228600" latinLnBrk="0" lvl="3" marL="1600200" marR="0" rtl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altLang="en-US" baseline="0" b="0" cap="none" dirty="0" sz="1600" i="0" kern="1200" kumimoji="0" lang="zh-CN" noProof="1" normalizeH="0" spc="150" strike="noStrike" u="none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4pPr>
            <a:lvl5pPr algn="l" defTabSz="914400" eaLnBrk="1" fontAlgn="auto" hangingPunct="1" indent="-228600" latinLnBrk="0" lvl="4" marL="2057400" marR="0" rtl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altLang="en-US" baseline="0" b="0" cap="none" dirty="0" sz="1600" i="0" kern="1200" kumimoji="0" lang="zh-CN" noProof="1" normalizeH="0" spc="150" strike="noStrike" u="none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1048650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bIns="46800" lIns="90000" rIns="90000" rtlCol="0" tIns="46800" vert="horz">
            <a:normAutofit/>
          </a:bodyPr>
          <a:lstStyle>
            <a:lvl1pPr algn="l" defTabSz="914400" eaLnBrk="1" fontAlgn="auto" hangingPunct="1" indent="0" latinLnBrk="0" lvl="0" marL="0" marR="0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altLang="en-US" baseline="0" b="0" cap="none" dirty="0" sz="1600" i="0" kern="1200" kumimoji="0" lang="zh-CN" noProof="1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defTabSz="914400" eaLnBrk="1" fontAlgn="auto" hangingPunct="1" indent="0" latinLnBrk="0" marL="457200">
              <a:buFont typeface="Arial" panose="020B0604020202020204" pitchFamily="34" charset="0"/>
              <a:buNone/>
              <a:tabLst>
                <a:tab algn="l" pos="1609725"/>
                <a:tab algn="l" pos="1609725"/>
                <a:tab algn="l" pos="1609725"/>
                <a:tab algn="l" pos="1609725"/>
              </a:tabLst>
              <a:defRPr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hangingPunct="1" latinLnBrk="0">
              <a:buFont typeface="Arial" panose="020B0604020202020204" pitchFamily="34" charset="0"/>
              <a:buChar char="●"/>
              <a:defRPr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hangingPunct="1" latinLnBrk="0">
              <a:defRPr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hangingPunct="1" latinLnBrk="0">
              <a:defRPr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1048651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p>
            <a:fld id="{9EFD9D74-47D9-4702-A33C-335B63B48DBF}" type="datetimeFigureOut">
              <a:rPr altLang="en-US" lang="zh-CN" smtClean="0"/>
            </a:fld>
            <a:endParaRPr altLang="en-US" dirty="0" lang="zh-CN"/>
          </a:p>
        </p:txBody>
      </p:sp>
      <p:sp>
        <p:nvSpPr>
          <p:cNvPr id="1048652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p>
            <a:endParaRPr altLang="en-US" dirty="0" lang="zh-CN"/>
          </a:p>
        </p:txBody>
      </p:sp>
      <p:sp>
        <p:nvSpPr>
          <p:cNvPr id="1048653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p>
            <a:fld id="{FABC47A4-756D-490B-A52F-7D9E2C9FC05F}" type="slidenum">
              <a:rPr altLang="en-US" lang="zh-CN" smtClean="0"/>
            </a:fld>
            <a:endParaRPr altLang="en-US" lang="zh-CN"/>
          </a:p>
        </p:txBody>
      </p:sp>
      <p:sp>
        <p:nvSpPr>
          <p:cNvPr id="1048654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竖排标题与文本">
    <p:bg>
      <p:bgPr>
        <a:solidFill>
          <a:srgbClr val="FFFFFF"/>
        </a:solidFill>
        <a:effectLst/>
      </p:bgPr>
    </p:bg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anchor="ctr" anchorCtr="0" bIns="46800" lIns="90000" rIns="90000" rtlCol="0" tIns="46800" vert="eaVert">
            <a:normAutofit/>
          </a:bodyPr>
          <a:lstStyle>
            <a:lvl1pPr algn="l" defTabSz="914400" eaLnBrk="1" fontAlgn="auto" hangingPunct="1" latinLnBrk="0" lvl="0" marL="0" marR="0" rtl="0">
              <a:lnSpc>
                <a:spcPct val="100000"/>
              </a:lnSpc>
              <a:spcAft>
                <a:spcPts val="0"/>
              </a:spcAft>
              <a:buNone/>
              <a:defRPr altLang="en-US" baseline="0" b="1" cap="none" dirty="0" sz="2800" i="0" kern="1200" kumimoji="0" lang="zh-CN" noProof="1" normalizeH="0" spc="300" strike="noStrike" u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1048619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bIns="46800" lIns="46800" rIns="46800" tIns="46800" vert="eaVert"/>
          <a:lstStyle>
            <a:lvl1pPr eaLnBrk="1" fontAlgn="auto" hangingPunct="1" indent="-228600" latinLnBrk="0" marL="22860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defTabSz="914400" eaLnBrk="1" fontAlgn="auto" hangingPunct="1" indent="-228600" latinLnBrk="0" marL="6858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algn="l" pos="1609725"/>
                <a:tab algn="l" pos="1609725"/>
                <a:tab algn="l" pos="1609725"/>
                <a:tab algn="l" pos="1609725"/>
              </a:tabLst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eaLnBrk="1" fontAlgn="auto" hangingPunct="1" indent="-228600" latinLnBrk="0" marL="11430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eaLnBrk="1" fontAlgn="auto" hangingPunct="1" indent="-228600" latinLnBrk="0" marL="1600200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eaLnBrk="1" fontAlgn="auto" hangingPunct="1" indent="-228600" latinLnBrk="0" marL="20574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baseline="0" cap="none" kern="1200" normalizeH="0" spc="150" strike="noStrike" u="none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altLang="en-US" dirty="0" lang="zh-CN"/>
              <a:t>单击此处编辑母版文本样式</a:t>
            </a:r>
            <a:endParaRPr altLang="en-US" dirty="0" lang="zh-CN"/>
          </a:p>
          <a:p>
            <a:pPr lvl="1"/>
            <a:r>
              <a:rPr altLang="en-US" dirty="0" lang="zh-CN"/>
              <a:t>第二级</a:t>
            </a:r>
            <a:endParaRPr altLang="en-US" dirty="0" lang="zh-CN"/>
          </a:p>
          <a:p>
            <a:pPr lvl="2"/>
            <a:r>
              <a:rPr altLang="en-US" dirty="0" lang="zh-CN"/>
              <a:t>第三级</a:t>
            </a:r>
            <a:endParaRPr altLang="en-US" dirty="0" lang="zh-CN"/>
          </a:p>
          <a:p>
            <a:pPr lvl="3"/>
            <a:r>
              <a:rPr altLang="en-US" dirty="0" lang="zh-CN"/>
              <a:t>第四级</a:t>
            </a:r>
            <a:endParaRPr altLang="en-US" dirty="0" lang="zh-CN"/>
          </a:p>
          <a:p>
            <a:pPr lvl="4"/>
            <a:r>
              <a:rPr altLang="en-US" dirty="0" lang="zh-CN"/>
              <a:t>第五级</a:t>
            </a:r>
            <a:endParaRPr altLang="en-US" dirty="0" lang="zh-CN"/>
          </a:p>
        </p:txBody>
      </p:sp>
      <p:sp>
        <p:nvSpPr>
          <p:cNvPr id="1048620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1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2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/>
        </p:spPr>
        <p:txBody>
          <a:bodyPr anchor="ctr" anchorCtr="0" bIns="46990" lIns="90170" rIns="90170" rtlCol="0" tIns="46990" vert="horz">
            <a:normAutofit/>
          </a:bodyPr>
          <a:p>
            <a:r>
              <a:rPr altLang="en-US" dirty="0" lang="zh-CN"/>
              <a:t>单击此处编辑母版标题样式</a:t>
            </a:r>
            <a:endParaRPr altLang="en-US" dirty="0" lang="zh-CN"/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/>
        </p:spPr>
        <p:txBody>
          <a:bodyPr bIns="46800" lIns="90000" rIns="90000" rtlCol="0" tIns="46800" vert="horz">
            <a:normAutofit/>
          </a:bodyPr>
          <a:p>
            <a:pPr lvl="0"/>
            <a:r>
              <a:rPr altLang="en-US" dirty="0" lang="zh-CN"/>
              <a:t>单击此处编辑母版文本样式</a:t>
            </a:r>
            <a:endParaRPr altLang="en-US" dirty="0" lang="zh-CN"/>
          </a:p>
          <a:p>
            <a:pPr lvl="1"/>
            <a:r>
              <a:rPr altLang="en-US" dirty="0" lang="zh-CN"/>
              <a:t>第二级</a:t>
            </a:r>
            <a:endParaRPr altLang="en-US" dirty="0" lang="zh-CN"/>
          </a:p>
          <a:p>
            <a:pPr lvl="2"/>
            <a:r>
              <a:rPr altLang="en-US" dirty="0" lang="zh-CN"/>
              <a:t>第三级</a:t>
            </a:r>
            <a:endParaRPr altLang="en-US" dirty="0" lang="zh-CN"/>
          </a:p>
          <a:p>
            <a:pPr lvl="3"/>
            <a:r>
              <a:rPr altLang="en-US" dirty="0" lang="zh-CN"/>
              <a:t>第四级</a:t>
            </a:r>
            <a:endParaRPr altLang="en-US" dirty="0" lang="zh-CN"/>
          </a:p>
          <a:p>
            <a:pPr lvl="4"/>
            <a:r>
              <a:rPr altLang="en-US" dirty="0" lang="zh-CN"/>
              <a:t>第五级</a:t>
            </a:r>
            <a:endParaRPr altLang="en-US" dirty="0" lang="zh-CN"/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/>
        </p:spPr>
        <p:txBody>
          <a:bodyPr anchor="ctr" bIns="45720" lIns="91440" rIns="91440" rtlCol="0" tIns="45720" vert="horz">
            <a:normAutofit/>
          </a:bodyPr>
          <a:lstStyle>
            <a:lvl1pPr algn="l">
              <a:defRPr baseline="0"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/>
        </p:spPr>
        <p:txBody>
          <a:bodyPr anchor="ctr" bIns="45720" lIns="91440" rIns="91440" rtlCol="0" tIns="45720" vert="horz">
            <a:normAutofit/>
          </a:bodyPr>
          <a:lstStyle>
            <a:lvl1pPr algn="ctr">
              <a:defRPr baseline="0"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altLang="en-US" dirty="0" lang="zh-CN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/>
        </p:spPr>
        <p:txBody>
          <a:bodyPr anchor="ctr" bIns="45720" lIns="91440" rIns="91440" rtlCol="0" tIns="45720" vert="horz">
            <a:normAutofit/>
          </a:bodyPr>
          <a:lstStyle>
            <a:lvl1pPr algn="r">
              <a:defRPr baseline="0"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altLang="en-US" lang="zh-CN" smtClean="0"/>
            </a:fld>
            <a:endParaRPr altLang="en-US" dirty="0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fontAlgn="auto" hangingPunct="1" latinLnBrk="0" rtl="0">
        <a:lnSpc>
          <a:spcPct val="100000"/>
        </a:lnSpc>
        <a:spcBef>
          <a:spcPct val="0"/>
        </a:spcBef>
        <a:buNone/>
        <a:defRPr baseline="0" b="1" cap="none" sz="3600" kern="1200" normalizeH="0" spc="300" strike="noStrike" u="none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algn="l" defTabSz="914400" eaLnBrk="1" fontAlgn="auto" hangingPunct="1" indent="-228600" latinLnBrk="0" marL="228600" rtl="0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baseline="0" cap="none" sz="1800" kern="1200" normalizeH="0" spc="150" strike="noStrike" u="none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algn="l" defTabSz="914400" eaLnBrk="1" fontAlgn="auto" hangingPunct="1" indent="-228600" latinLnBrk="0" marL="685800" rtl="0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algn="l" pos="1609725"/>
          <a:tab algn="l" pos="1609725"/>
          <a:tab algn="l" pos="1609725"/>
          <a:tab algn="l" pos="1609725"/>
        </a:tabLst>
        <a:defRPr baseline="0" cap="none" sz="1600" kern="1200" normalizeH="0" spc="150" strike="noStrike" u="none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algn="l" defTabSz="914400" eaLnBrk="1" fontAlgn="auto" hangingPunct="1" indent="-228600" latinLnBrk="0" marL="1143000" rtl="0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baseline="0" cap="none" sz="1600" kern="1200" normalizeH="0" spc="150" strike="noStrike" u="none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algn="l" defTabSz="914400" eaLnBrk="1" fontAlgn="auto" hangingPunct="1" indent="-228600" latinLnBrk="0" marL="1600200" rtl="0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baseline="0" cap="none" sz="1400" kern="1200" normalizeH="0" spc="150" strike="noStrike" u="none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algn="l" defTabSz="914400" eaLnBrk="1" fontAlgn="auto" hangingPunct="1" indent="-228600" latinLnBrk="0" marL="2057400" rtl="0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baseline="0" cap="none" sz="1400" kern="1200" normalizeH="0" spc="150" strike="noStrike" u="none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tags" Target="../tags/tag6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矩形 12"/>
          <p:cNvSpPr/>
          <p:nvPr/>
        </p:nvSpPr>
        <p:spPr>
          <a:xfrm>
            <a:off x="3794125" y="890905"/>
            <a:ext cx="7356475" cy="2785745"/>
          </a:xfrm>
          <a:prstGeom prst="rect"/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rtlCol="0"/>
          <a:p>
            <a:pPr algn="ctr"/>
            <a:endParaRPr altLang="en-US" lang="zh-CN"/>
          </a:p>
        </p:txBody>
      </p:sp>
      <p:cxnSp>
        <p:nvCxnSpPr>
          <p:cNvPr id="3145728" name="直接连接符 5"/>
          <p:cNvCxnSpPr>
            <a:cxnSpLocks/>
          </p:cNvCxnSpPr>
          <p:nvPr/>
        </p:nvCxnSpPr>
        <p:spPr>
          <a:xfrm flipV="1">
            <a:off x="644525" y="4836795"/>
            <a:ext cx="9912350" cy="69850"/>
          </a:xfrm>
          <a:prstGeom prst="lin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29" name="直接连接符 6"/>
          <p:cNvCxnSpPr>
            <a:cxnSpLocks/>
          </p:cNvCxnSpPr>
          <p:nvPr/>
        </p:nvCxnSpPr>
        <p:spPr>
          <a:xfrm flipH="1">
            <a:off x="1273175" y="4890135"/>
            <a:ext cx="7620" cy="368300"/>
          </a:xfrm>
          <a:prstGeom prst="line"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0" name="直接连接符 7"/>
          <p:cNvCxnSpPr>
            <a:cxnSpLocks/>
          </p:cNvCxnSpPr>
          <p:nvPr/>
        </p:nvCxnSpPr>
        <p:spPr>
          <a:xfrm flipH="1">
            <a:off x="9172575" y="4853305"/>
            <a:ext cx="5715" cy="385445"/>
          </a:xfrm>
          <a:prstGeom prst="line"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1" name="直接连接符 13"/>
          <p:cNvCxnSpPr>
            <a:cxnSpLocks/>
          </p:cNvCxnSpPr>
          <p:nvPr/>
        </p:nvCxnSpPr>
        <p:spPr>
          <a:xfrm flipV="1">
            <a:off x="3761740" y="2057400"/>
            <a:ext cx="7357745" cy="46355"/>
          </a:xfrm>
          <a:prstGeom prst="line"/>
          <a:ln w="50800" cmpd="sng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2" name="直接箭头连接符 23"/>
          <p:cNvCxnSpPr>
            <a:cxnSpLocks/>
          </p:cNvCxnSpPr>
          <p:nvPr/>
        </p:nvCxnSpPr>
        <p:spPr>
          <a:xfrm flipV="1">
            <a:off x="6200775" y="2191385"/>
            <a:ext cx="6985" cy="271780"/>
          </a:xfrm>
          <a:prstGeom prst="straightConnector1"/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3" name="直接箭头连接符 24"/>
          <p:cNvCxnSpPr>
            <a:cxnSpLocks/>
          </p:cNvCxnSpPr>
          <p:nvPr/>
        </p:nvCxnSpPr>
        <p:spPr>
          <a:xfrm>
            <a:off x="6193790" y="3145790"/>
            <a:ext cx="6985" cy="290195"/>
          </a:xfrm>
          <a:prstGeom prst="straightConnector1"/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87" name="文本框 26"/>
          <p:cNvSpPr txBox="1"/>
          <p:nvPr/>
        </p:nvSpPr>
        <p:spPr>
          <a:xfrm>
            <a:off x="5915660" y="2674620"/>
            <a:ext cx="753110" cy="332740"/>
          </a:xfrm>
          <a:prstGeom prst="rect"/>
          <a:noFill/>
        </p:spPr>
        <p:txBody>
          <a:bodyPr rtlCol="0" wrap="square">
            <a:spAutoFit/>
          </a:bodyPr>
          <a:p>
            <a:r>
              <a:rPr altLang="zh-CN" sz="1400" lang="en-US">
                <a:latin typeface="+mn-ea"/>
                <a:cs typeface="+mn-ea"/>
              </a:rPr>
              <a:t>2.2</a:t>
            </a:r>
            <a:r>
              <a:rPr altLang="en-US" sz="1400" lang="zh-CN">
                <a:latin typeface="+mn-ea"/>
                <a:cs typeface="+mn-ea"/>
              </a:rPr>
              <a:t>米</a:t>
            </a:r>
            <a:endParaRPr altLang="en-US" sz="1400" lang="zh-CN">
              <a:latin typeface="+mn-ea"/>
              <a:cs typeface="+mn-ea"/>
            </a:endParaRPr>
          </a:p>
        </p:txBody>
      </p:sp>
      <p:sp>
        <p:nvSpPr>
          <p:cNvPr id="1048588" name="椭圆 20"/>
          <p:cNvSpPr/>
          <p:nvPr/>
        </p:nvSpPr>
        <p:spPr>
          <a:xfrm>
            <a:off x="7694930" y="2028190"/>
            <a:ext cx="80645" cy="60325"/>
          </a:xfrm>
          <a:prstGeom prst="ellipse"/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altLang="en-US" lang="zh-CN"/>
          </a:p>
        </p:txBody>
      </p:sp>
      <p:cxnSp>
        <p:nvCxnSpPr>
          <p:cNvPr id="3145734" name="直接箭头连接符 25"/>
          <p:cNvCxnSpPr>
            <a:cxnSpLocks/>
          </p:cNvCxnSpPr>
          <p:nvPr/>
        </p:nvCxnSpPr>
        <p:spPr>
          <a:xfrm flipH="1">
            <a:off x="7271385" y="2064385"/>
            <a:ext cx="343535" cy="5715"/>
          </a:xfrm>
          <a:prstGeom prst="straightConnector1"/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5" name="直接箭头连接符 33"/>
          <p:cNvCxnSpPr>
            <a:cxnSpLocks/>
          </p:cNvCxnSpPr>
          <p:nvPr/>
        </p:nvCxnSpPr>
        <p:spPr>
          <a:xfrm>
            <a:off x="7900035" y="2052320"/>
            <a:ext cx="307340" cy="6350"/>
          </a:xfrm>
          <a:prstGeom prst="straightConnector1"/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6" name="直接箭头连接符 41"/>
          <p:cNvCxnSpPr>
            <a:cxnSpLocks/>
            <a:stCxn id="1048591" idx="2"/>
          </p:cNvCxnSpPr>
          <p:nvPr/>
        </p:nvCxnSpPr>
        <p:spPr>
          <a:xfrm flipH="1" flipV="1">
            <a:off x="2972435" y="1620520"/>
            <a:ext cx="3983355" cy="413385"/>
          </a:xfrm>
          <a:prstGeom prst="straightConnector1"/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89" name="文本框 43"/>
          <p:cNvSpPr txBox="1"/>
          <p:nvPr/>
        </p:nvSpPr>
        <p:spPr>
          <a:xfrm>
            <a:off x="2042795" y="1454785"/>
            <a:ext cx="1234440" cy="370839"/>
          </a:xfrm>
          <a:prstGeom prst="rect"/>
          <a:noFill/>
        </p:spPr>
        <p:txBody>
          <a:bodyPr rtlCol="0" wrap="square">
            <a:spAutoFit/>
          </a:bodyPr>
          <a:p>
            <a:r>
              <a:rPr altLang="en-US" sz="1600" lang="zh-CN">
                <a:latin typeface="+mn-ea"/>
                <a:cs typeface="+mn-ea"/>
              </a:rPr>
              <a:t>线宽</a:t>
            </a:r>
            <a:r>
              <a:rPr altLang="zh-CN" sz="1600" lang="en-US">
                <a:latin typeface="+mn-ea"/>
                <a:cs typeface="+mn-ea"/>
              </a:rPr>
              <a:t>5CM</a:t>
            </a:r>
            <a:endParaRPr altLang="zh-CN" sz="1600" lang="en-US">
              <a:latin typeface="+mn-ea"/>
              <a:cs typeface="+mn-ea"/>
            </a:endParaRPr>
          </a:p>
        </p:txBody>
      </p:sp>
      <p:sp>
        <p:nvSpPr>
          <p:cNvPr id="1048590" name="文本框 55"/>
          <p:cNvSpPr txBox="1"/>
          <p:nvPr/>
        </p:nvSpPr>
        <p:spPr>
          <a:xfrm>
            <a:off x="1207135" y="5477510"/>
            <a:ext cx="9943465" cy="701040"/>
          </a:xfrm>
          <a:prstGeom prst="rect"/>
          <a:noFill/>
        </p:spPr>
        <p:txBody>
          <a:bodyPr rtlCol="0" wrap="square">
            <a:spAutoFit/>
          </a:bodyPr>
          <a:p>
            <a:r>
              <a:rPr altLang="en-US" lang="zh-CN"/>
              <a:t>珠海市中考体育（排球）考试说明：</a:t>
            </a:r>
            <a:r>
              <a:rPr altLang="zh-CN" lang="en-US">
                <a:sym typeface="+mn-ea"/>
              </a:rPr>
              <a:t>1</a:t>
            </a:r>
            <a:r>
              <a:rPr altLang="en-US" lang="zh-CN">
                <a:sym typeface="+mn-ea"/>
              </a:rPr>
              <a:t>、圆圈线为蓝色，宽为</a:t>
            </a:r>
            <a:r>
              <a:rPr altLang="zh-CN" lang="en-US">
                <a:sym typeface="+mn-ea"/>
              </a:rPr>
              <a:t>5CM</a:t>
            </a:r>
            <a:r>
              <a:rPr altLang="en-US" lang="zh-CN">
                <a:sym typeface="+mn-ea"/>
              </a:rPr>
              <a:t>，圈内圆心为</a:t>
            </a:r>
            <a:r>
              <a:rPr altLang="zh-CN" lang="en-US">
                <a:sym typeface="+mn-ea"/>
              </a:rPr>
              <a:t>10CM</a:t>
            </a:r>
            <a:r>
              <a:rPr altLang="en-US" lang="zh-CN">
                <a:sym typeface="+mn-ea"/>
              </a:rPr>
              <a:t>的红色实点</a:t>
            </a:r>
            <a:r>
              <a:rPr altLang="en-US" lang="zh-CN">
                <a:sym typeface="+mn-ea"/>
              </a:rPr>
              <a:t>；</a:t>
            </a:r>
            <a:endParaRPr altLang="en-US" lang="zh-CN"/>
          </a:p>
          <a:p>
            <a:r>
              <a:rPr altLang="zh-CN" lang="en-US">
                <a:sym typeface="+mn-ea"/>
              </a:rPr>
              <a:t>                                                          2</a:t>
            </a:r>
            <a:r>
              <a:rPr altLang="en-US" lang="zh-CN">
                <a:sym typeface="+mn-ea"/>
              </a:rPr>
              <a:t>、考试线为白色，宽为</a:t>
            </a:r>
            <a:r>
              <a:rPr altLang="zh-CN" lang="en-US">
                <a:sym typeface="+mn-ea"/>
              </a:rPr>
              <a:t>3C</a:t>
            </a:r>
            <a:r>
              <a:rPr altLang="zh-CN" lang="en-US">
                <a:sym typeface="+mn-ea"/>
              </a:rPr>
              <a:t>M</a:t>
            </a:r>
            <a:endParaRPr altLang="en-US" lang="zh-CN"/>
          </a:p>
        </p:txBody>
      </p:sp>
      <p:sp>
        <p:nvSpPr>
          <p:cNvPr id="1048591" name="椭圆 63"/>
          <p:cNvSpPr/>
          <p:nvPr/>
        </p:nvSpPr>
        <p:spPr>
          <a:xfrm>
            <a:off x="6955790" y="1533525"/>
            <a:ext cx="1032510" cy="1000760"/>
          </a:xfrm>
          <a:prstGeom prst="ellipse"/>
          <a:solidFill>
            <a:schemeClr val="bg1"/>
          </a:solidFill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altLang="en-US" lang="zh-CN"/>
          </a:p>
        </p:txBody>
      </p:sp>
      <p:sp>
        <p:nvSpPr>
          <p:cNvPr id="1048592" name="椭圆 65"/>
          <p:cNvSpPr/>
          <p:nvPr/>
        </p:nvSpPr>
        <p:spPr>
          <a:xfrm>
            <a:off x="7432040" y="2003425"/>
            <a:ext cx="80645" cy="60325"/>
          </a:xfrm>
          <a:prstGeom prst="ellipse"/>
          <a:solidFill>
            <a:schemeClr val="accent6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altLang="en-US" lang="zh-CN"/>
          </a:p>
        </p:txBody>
      </p:sp>
      <p:cxnSp>
        <p:nvCxnSpPr>
          <p:cNvPr id="3145737" name="直接箭头连接符 66"/>
          <p:cNvCxnSpPr>
            <a:cxnSpLocks/>
          </p:cNvCxnSpPr>
          <p:nvPr/>
        </p:nvCxnSpPr>
        <p:spPr>
          <a:xfrm flipH="1">
            <a:off x="7008495" y="2039620"/>
            <a:ext cx="343535" cy="5715"/>
          </a:xfrm>
          <a:prstGeom prst="straightConnector1"/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8" name="直接箭头连接符 67"/>
          <p:cNvCxnSpPr>
            <a:cxnSpLocks/>
          </p:cNvCxnSpPr>
          <p:nvPr/>
        </p:nvCxnSpPr>
        <p:spPr>
          <a:xfrm>
            <a:off x="7637145" y="2027555"/>
            <a:ext cx="307340" cy="6350"/>
          </a:xfrm>
          <a:prstGeom prst="straightConnector1"/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3" name="文本框 39"/>
          <p:cNvSpPr txBox="1"/>
          <p:nvPr/>
        </p:nvSpPr>
        <p:spPr>
          <a:xfrm>
            <a:off x="7031990" y="1701165"/>
            <a:ext cx="1134745" cy="245110"/>
          </a:xfrm>
          <a:prstGeom prst="rect"/>
          <a:noFill/>
        </p:spPr>
        <p:txBody>
          <a:bodyPr rtlCol="0" wrap="square">
            <a:spAutoFit/>
          </a:bodyPr>
          <a:p>
            <a:r>
              <a:rPr altLang="en-US" sz="1000" lang="zh-CN">
                <a:latin typeface="+mn-ea"/>
                <a:cs typeface="+mn-ea"/>
              </a:rPr>
              <a:t>半径：</a:t>
            </a:r>
            <a:r>
              <a:rPr altLang="zh-CN" sz="1000" lang="en-US">
                <a:latin typeface="+mn-ea"/>
                <a:cs typeface="+mn-ea"/>
              </a:rPr>
              <a:t>0.5</a:t>
            </a:r>
            <a:r>
              <a:rPr altLang="en-US" sz="1000" lang="zh-CN">
                <a:latin typeface="+mn-ea"/>
                <a:cs typeface="+mn-ea"/>
              </a:rPr>
              <a:t>米</a:t>
            </a:r>
            <a:endParaRPr altLang="en-US" sz="1000" lang="zh-CN">
              <a:latin typeface="+mn-ea"/>
              <a:cs typeface="+mn-ea"/>
            </a:endParaRPr>
          </a:p>
        </p:txBody>
      </p:sp>
      <p:sp>
        <p:nvSpPr>
          <p:cNvPr id="1048594" name="文本框 74"/>
          <p:cNvSpPr txBox="1"/>
          <p:nvPr/>
        </p:nvSpPr>
        <p:spPr>
          <a:xfrm>
            <a:off x="4747260" y="200025"/>
            <a:ext cx="5709285" cy="497839"/>
          </a:xfrm>
          <a:prstGeom prst="rect"/>
          <a:noFill/>
        </p:spPr>
        <p:txBody>
          <a:bodyPr rtlCol="0" wrap="square">
            <a:spAutoFit/>
          </a:bodyPr>
          <a:p>
            <a:r>
              <a:rPr altLang="en-US" sz="2400" lang="zh-CN"/>
              <a:t>珠海市中考体育（排球）考试场地示意图</a:t>
            </a:r>
            <a:endParaRPr altLang="en-US" sz="2400" lang="zh-CN"/>
          </a:p>
        </p:txBody>
      </p:sp>
      <p:cxnSp>
        <p:nvCxnSpPr>
          <p:cNvPr id="3145739" name="直接箭头连接符 1"/>
          <p:cNvCxnSpPr>
            <a:cxnSpLocks/>
            <a:stCxn id="1048592" idx="3"/>
          </p:cNvCxnSpPr>
          <p:nvPr/>
        </p:nvCxnSpPr>
        <p:spPr>
          <a:xfrm flipH="1" flipV="1">
            <a:off x="3474720" y="1183640"/>
            <a:ext cx="3969385" cy="871220"/>
          </a:xfrm>
          <a:prstGeom prst="straightConnector1"/>
          <a:ln w="3175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5" name="文本框 4"/>
          <p:cNvSpPr txBox="1"/>
          <p:nvPr/>
        </p:nvSpPr>
        <p:spPr>
          <a:xfrm>
            <a:off x="2043430" y="846455"/>
            <a:ext cx="1786890" cy="370840"/>
          </a:xfrm>
          <a:prstGeom prst="rect"/>
          <a:noFill/>
        </p:spPr>
        <p:txBody>
          <a:bodyPr rtlCol="0" wrap="square">
            <a:spAutoFit/>
          </a:bodyPr>
          <a:p>
            <a:r>
              <a:rPr altLang="en-US" sz="1600" lang="zh-CN">
                <a:latin typeface="+mn-ea"/>
                <a:cs typeface="+mn-ea"/>
              </a:rPr>
              <a:t>圆点直径</a:t>
            </a:r>
            <a:r>
              <a:rPr altLang="zh-CN" sz="1600" lang="en-US">
                <a:latin typeface="+mn-ea"/>
                <a:cs typeface="+mn-ea"/>
              </a:rPr>
              <a:t>10CM</a:t>
            </a:r>
            <a:endParaRPr altLang="en-US" sz="1600" lang="zh-CN">
              <a:latin typeface="+mn-ea"/>
              <a:cs typeface="+mn-ea"/>
            </a:endParaRPr>
          </a:p>
        </p:txBody>
      </p:sp>
      <p:sp>
        <p:nvSpPr>
          <p:cNvPr id="1048596" name="直角三角形 9"/>
          <p:cNvSpPr/>
          <p:nvPr/>
        </p:nvSpPr>
        <p:spPr>
          <a:xfrm flipH="1">
            <a:off x="1341120" y="3678555"/>
            <a:ext cx="2470150" cy="1210945"/>
          </a:xfrm>
          <a:prstGeom prst="rtTriangle"/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altLang="en-US" lang="zh-CN"/>
          </a:p>
        </p:txBody>
      </p:sp>
      <p:sp>
        <p:nvSpPr>
          <p:cNvPr id="1048597" name="直角三角形 16"/>
          <p:cNvSpPr/>
          <p:nvPr/>
        </p:nvSpPr>
        <p:spPr>
          <a:xfrm flipV="1">
            <a:off x="9168765" y="3676650"/>
            <a:ext cx="1972945" cy="1160780"/>
          </a:xfrm>
          <a:prstGeom prst="rtTriangle"/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altLang="en-US" lang="zh-CN"/>
          </a:p>
        </p:txBody>
      </p:sp>
      <p:sp>
        <p:nvSpPr>
          <p:cNvPr id="1048598" name="矩形 22"/>
          <p:cNvSpPr/>
          <p:nvPr/>
        </p:nvSpPr>
        <p:spPr>
          <a:xfrm>
            <a:off x="3820795" y="3678555"/>
            <a:ext cx="5341620" cy="1192530"/>
          </a:xfrm>
          <a:prstGeom prst="rect"/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altLang="en-US" lang="zh-CN"/>
          </a:p>
        </p:txBody>
      </p:sp>
      <p:cxnSp>
        <p:nvCxnSpPr>
          <p:cNvPr id="3145740" name="直接连接符 11"/>
          <p:cNvCxnSpPr>
            <a:cxnSpLocks/>
          </p:cNvCxnSpPr>
          <p:nvPr/>
        </p:nvCxnSpPr>
        <p:spPr>
          <a:xfrm flipV="1">
            <a:off x="9161780" y="3679190"/>
            <a:ext cx="1947545" cy="1191895"/>
          </a:xfrm>
          <a:prstGeom prst="line"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1" name="直接连接符 10"/>
          <p:cNvCxnSpPr>
            <a:cxnSpLocks/>
          </p:cNvCxnSpPr>
          <p:nvPr/>
        </p:nvCxnSpPr>
        <p:spPr>
          <a:xfrm flipV="1">
            <a:off x="1250950" y="3689985"/>
            <a:ext cx="2526030" cy="1223645"/>
          </a:xfrm>
          <a:prstGeom prst="line"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2" name="直接连接符 17"/>
          <p:cNvCxnSpPr>
            <a:cxnSpLocks/>
          </p:cNvCxnSpPr>
          <p:nvPr/>
        </p:nvCxnSpPr>
        <p:spPr>
          <a:xfrm flipH="1" flipV="1">
            <a:off x="1879600" y="4598670"/>
            <a:ext cx="7626985" cy="46355"/>
          </a:xfrm>
          <a:prstGeom prst="line"/>
          <a:ln w="28575" cmpd="sng">
            <a:solidFill>
              <a:schemeClr val="bg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3" name="直接连接符 18"/>
          <p:cNvCxnSpPr>
            <a:cxnSpLocks/>
          </p:cNvCxnSpPr>
          <p:nvPr/>
        </p:nvCxnSpPr>
        <p:spPr>
          <a:xfrm>
            <a:off x="2165985" y="4451350"/>
            <a:ext cx="7626985" cy="31115"/>
          </a:xfrm>
          <a:prstGeom prst="line"/>
          <a:ln w="28575" cmpd="sng">
            <a:solidFill>
              <a:schemeClr val="bg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4" name="直接箭头连接符 27"/>
          <p:cNvCxnSpPr>
            <a:cxnSpLocks/>
          </p:cNvCxnSpPr>
          <p:nvPr/>
        </p:nvCxnSpPr>
        <p:spPr>
          <a:xfrm flipV="1">
            <a:off x="4897120" y="3821430"/>
            <a:ext cx="205105" cy="151130"/>
          </a:xfrm>
          <a:prstGeom prst="straightConnector1"/>
          <a:ln w="22225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5" name="直接箭头连接符 28"/>
          <p:cNvCxnSpPr>
            <a:cxnSpLocks/>
          </p:cNvCxnSpPr>
          <p:nvPr/>
        </p:nvCxnSpPr>
        <p:spPr>
          <a:xfrm flipH="1">
            <a:off x="4202430" y="4242435"/>
            <a:ext cx="248285" cy="151130"/>
          </a:xfrm>
          <a:prstGeom prst="straightConnector1"/>
          <a:ln w="22225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9" name="文本框 29"/>
          <p:cNvSpPr txBox="1"/>
          <p:nvPr/>
        </p:nvSpPr>
        <p:spPr>
          <a:xfrm>
            <a:off x="4153535" y="3972560"/>
            <a:ext cx="1683385" cy="332739"/>
          </a:xfrm>
          <a:prstGeom prst="rect"/>
          <a:noFill/>
        </p:spPr>
        <p:txBody>
          <a:bodyPr rtlCol="0" wrap="square">
            <a:spAutoFit/>
          </a:bodyPr>
          <a:p>
            <a:r>
              <a:rPr altLang="en-US" sz="1400" lang="zh-CN">
                <a:latin typeface="+mn-ea"/>
                <a:cs typeface="+mn-ea"/>
              </a:rPr>
              <a:t>女生：</a:t>
            </a:r>
            <a:r>
              <a:rPr altLang="zh-CN" sz="1400" lang="en-US">
                <a:latin typeface="+mn-ea"/>
                <a:cs typeface="+mn-ea"/>
              </a:rPr>
              <a:t>1.6米</a:t>
            </a:r>
            <a:endParaRPr altLang="zh-CN" sz="1400" lang="en-US">
              <a:latin typeface="+mn-ea"/>
              <a:cs typeface="+mn-ea"/>
            </a:endParaRPr>
          </a:p>
        </p:txBody>
      </p:sp>
      <p:cxnSp>
        <p:nvCxnSpPr>
          <p:cNvPr id="3145746" name="直接箭头连接符 30"/>
          <p:cNvCxnSpPr>
            <a:cxnSpLocks/>
          </p:cNvCxnSpPr>
          <p:nvPr/>
        </p:nvCxnSpPr>
        <p:spPr>
          <a:xfrm flipV="1">
            <a:off x="6447155" y="3827145"/>
            <a:ext cx="197485" cy="144780"/>
          </a:xfrm>
          <a:prstGeom prst="straightConnector1"/>
          <a:ln w="22225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7" name="直接箭头连接符 31"/>
          <p:cNvCxnSpPr>
            <a:cxnSpLocks/>
          </p:cNvCxnSpPr>
          <p:nvPr/>
        </p:nvCxnSpPr>
        <p:spPr>
          <a:xfrm flipH="1">
            <a:off x="5676900" y="4364355"/>
            <a:ext cx="258445" cy="223520"/>
          </a:xfrm>
          <a:prstGeom prst="straightConnector1"/>
          <a:ln w="22225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00" name="文本框 32"/>
          <p:cNvSpPr txBox="1"/>
          <p:nvPr/>
        </p:nvSpPr>
        <p:spPr>
          <a:xfrm>
            <a:off x="5733415" y="4003675"/>
            <a:ext cx="1401445" cy="332740"/>
          </a:xfrm>
          <a:prstGeom prst="rect"/>
          <a:noFill/>
        </p:spPr>
        <p:txBody>
          <a:bodyPr rtlCol="0" wrap="square">
            <a:spAutoFit/>
          </a:bodyPr>
          <a:p>
            <a:r>
              <a:rPr altLang="en-US" sz="1400" lang="zh-CN">
                <a:cs typeface="+mn-lt"/>
              </a:rPr>
              <a:t>男生：1.8米</a:t>
            </a:r>
            <a:endParaRPr altLang="en-US" sz="1400" lang="zh-CN">
              <a:cs typeface="+mn-lt"/>
            </a:endParaRPr>
          </a:p>
        </p:txBody>
      </p:sp>
      <p:cxnSp>
        <p:nvCxnSpPr>
          <p:cNvPr id="3145748" name="直接箭头连接符 44"/>
          <p:cNvCxnSpPr>
            <a:cxnSpLocks/>
          </p:cNvCxnSpPr>
          <p:nvPr/>
        </p:nvCxnSpPr>
        <p:spPr>
          <a:xfrm flipH="1" flipV="1">
            <a:off x="1932940" y="4070985"/>
            <a:ext cx="286385" cy="376555"/>
          </a:xfrm>
          <a:prstGeom prst="straightConnector1"/>
          <a:ln w="1905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9" name="直接箭头连接符 45"/>
          <p:cNvCxnSpPr>
            <a:cxnSpLocks/>
          </p:cNvCxnSpPr>
          <p:nvPr/>
        </p:nvCxnSpPr>
        <p:spPr>
          <a:xfrm flipH="1" flipV="1">
            <a:off x="1709420" y="4191000"/>
            <a:ext cx="208280" cy="417195"/>
          </a:xfrm>
          <a:prstGeom prst="straightConnector1"/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01" name="文本框 46"/>
          <p:cNvSpPr txBox="1"/>
          <p:nvPr/>
        </p:nvSpPr>
        <p:spPr>
          <a:xfrm>
            <a:off x="980440" y="3829050"/>
            <a:ext cx="1511935" cy="370840"/>
          </a:xfrm>
          <a:prstGeom prst="rect"/>
          <a:noFill/>
        </p:spPr>
        <p:txBody>
          <a:bodyPr rtlCol="0" wrap="square">
            <a:spAutoFit/>
          </a:bodyPr>
          <a:p>
            <a:r>
              <a:rPr altLang="en-US" sz="1600" lang="zh-CN">
                <a:latin typeface="+mn-ea"/>
                <a:cs typeface="+mn-ea"/>
              </a:rPr>
              <a:t>线宽</a:t>
            </a:r>
            <a:r>
              <a:rPr altLang="zh-CN" sz="1600" lang="en-US">
                <a:latin typeface="+mn-ea"/>
                <a:cs typeface="+mn-ea"/>
              </a:rPr>
              <a:t>3CM</a:t>
            </a:r>
            <a:endParaRPr altLang="zh-CN" sz="1600" lang="en-US">
              <a:latin typeface="+mn-ea"/>
              <a:cs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演示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空白演示</dc:title>
  <dc:creator>M2012K10C</dc:creator>
  <cp:lastModifiedBy>婴儿肥控、</cp:lastModifiedBy>
  <dcterms:created xsi:type="dcterms:W3CDTF">2019-06-18T10:08:00Z</dcterms:created>
  <dcterms:modified xsi:type="dcterms:W3CDTF">2021-08-10T05:34:31Z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2052-11.1.0.9739</vt:lpwstr>
  </property>
  <property fmtid="{D5CDD505-2E9C-101B-9397-08002B2CF9AE}" pid="3" name="ICV">
    <vt:lpwstr>63d304ae900e4830800aac314d489707</vt:lpwstr>
  </property>
</Properties>
</file>